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7" r:id="rId3"/>
    <p:sldId id="259" r:id="rId4"/>
    <p:sldId id="261" r:id="rId5"/>
    <p:sldId id="258" r:id="rId6"/>
    <p:sldId id="262" r:id="rId7"/>
    <p:sldId id="263" r:id="rId8"/>
    <p:sldId id="264" r:id="rId9"/>
    <p:sldId id="265" r:id="rId10"/>
    <p:sldId id="270" r:id="rId11"/>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0000FF"/>
    <a:srgbClr val="00FFFF"/>
    <a:srgbClr val="CC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16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1AB64EB-7377-47D2-8F12-916E0B4CCD13}" type="datetimeFigureOut">
              <a:rPr lang="it-IT" smtClean="0"/>
              <a:pPr/>
              <a:t>24/06/2011</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80751AA-17FA-4516-BAF2-E59BB15D236B}" type="slidenum">
              <a:rPr lang="it-IT" smtClean="0"/>
              <a:pPr/>
              <a:t>‹N›</a:t>
            </a:fld>
            <a:endParaRPr lang="it-IT"/>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A0AC0307-7628-4C89-9BD4-3B4FC4D060AE}" type="datetimeFigureOut">
              <a:rPr lang="it-IT" smtClean="0"/>
              <a:pPr/>
              <a:t>24/06/2011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5341281-F108-4281-A5D5-CC353ECC4012}"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A0AC0307-7628-4C89-9BD4-3B4FC4D060AE}" type="datetimeFigureOut">
              <a:rPr lang="it-IT" smtClean="0"/>
              <a:pPr/>
              <a:t>24/06/2011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5341281-F108-4281-A5D5-CC353ECC4012}"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A0AC0307-7628-4C89-9BD4-3B4FC4D060AE}" type="datetimeFigureOut">
              <a:rPr lang="it-IT" smtClean="0"/>
              <a:pPr/>
              <a:t>24/06/2011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5341281-F108-4281-A5D5-CC353ECC4012}"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A0AC0307-7628-4C89-9BD4-3B4FC4D060AE}" type="datetimeFigureOut">
              <a:rPr lang="it-IT" smtClean="0"/>
              <a:pPr/>
              <a:t>24/06/2011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5341281-F108-4281-A5D5-CC353ECC4012}"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A0AC0307-7628-4C89-9BD4-3B4FC4D060AE}" type="datetimeFigureOut">
              <a:rPr lang="it-IT" smtClean="0"/>
              <a:pPr/>
              <a:t>24/06/2011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5341281-F108-4281-A5D5-CC353ECC4012}"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A0AC0307-7628-4C89-9BD4-3B4FC4D060AE}" type="datetimeFigureOut">
              <a:rPr lang="it-IT" smtClean="0"/>
              <a:pPr/>
              <a:t>24/06/2011</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55341281-F108-4281-A5D5-CC353ECC4012}"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A0AC0307-7628-4C89-9BD4-3B4FC4D060AE}" type="datetimeFigureOut">
              <a:rPr lang="it-IT" smtClean="0"/>
              <a:pPr/>
              <a:t>24/06/2011</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55341281-F108-4281-A5D5-CC353ECC4012}"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A0AC0307-7628-4C89-9BD4-3B4FC4D060AE}" type="datetimeFigureOut">
              <a:rPr lang="it-IT" smtClean="0"/>
              <a:pPr/>
              <a:t>24/06/2011</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55341281-F108-4281-A5D5-CC353ECC4012}"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A0AC0307-7628-4C89-9BD4-3B4FC4D060AE}" type="datetimeFigureOut">
              <a:rPr lang="it-IT" smtClean="0"/>
              <a:pPr/>
              <a:t>24/06/2011</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55341281-F108-4281-A5D5-CC353ECC4012}"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A0AC0307-7628-4C89-9BD4-3B4FC4D060AE}" type="datetimeFigureOut">
              <a:rPr lang="it-IT" smtClean="0"/>
              <a:pPr/>
              <a:t>24/06/2011</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55341281-F108-4281-A5D5-CC353ECC4012}"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A0AC0307-7628-4C89-9BD4-3B4FC4D060AE}" type="datetimeFigureOut">
              <a:rPr lang="it-IT" smtClean="0"/>
              <a:pPr/>
              <a:t>24/06/2011</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55341281-F108-4281-A5D5-CC353ECC4012}"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AC0307-7628-4C89-9BD4-3B4FC4D060AE}" type="datetimeFigureOut">
              <a:rPr lang="it-IT" smtClean="0"/>
              <a:pPr/>
              <a:t>24/06/2011</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341281-F108-4281-A5D5-CC353ECC4012}"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lang="it-IT" dirty="0" smtClean="0">
                <a:solidFill>
                  <a:srgbClr val="FF00FF"/>
                </a:solidFill>
              </a:rPr>
              <a:t>La matematica</a:t>
            </a:r>
            <a:endParaRPr lang="it-IT" dirty="0">
              <a:solidFill>
                <a:srgbClr val="FF00FF"/>
              </a:solidFill>
            </a:endParaRPr>
          </a:p>
        </p:txBody>
      </p:sp>
      <p:sp>
        <p:nvSpPr>
          <p:cNvPr id="3" name="Sottotitolo 2"/>
          <p:cNvSpPr>
            <a:spLocks noGrp="1"/>
          </p:cNvSpPr>
          <p:nvPr>
            <p:ph type="subTitle" idx="1"/>
          </p:nvPr>
        </p:nvSpPr>
        <p:spPr/>
        <p:txBody>
          <a:bodyPr/>
          <a:lstStyle/>
          <a:p>
            <a:endParaRPr lang="it-IT"/>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51520" y="0"/>
            <a:ext cx="8301608" cy="6669360"/>
          </a:xfrm>
        </p:spPr>
        <p:txBody>
          <a:bodyPr>
            <a:normAutofit/>
          </a:bodyPr>
          <a:lstStyle/>
          <a:p>
            <a:r>
              <a:rPr lang="it-IT" sz="2400" dirty="0" smtClean="0">
                <a:solidFill>
                  <a:srgbClr val="0000FF"/>
                </a:solidFill>
                <a:latin typeface="Times New Roman" pitchFamily="18" charset="0"/>
                <a:cs typeface="Times New Roman" pitchFamily="18" charset="0"/>
              </a:rPr>
              <a:t>Il </a:t>
            </a:r>
            <a:r>
              <a:rPr lang="it-IT" sz="2400" dirty="0" smtClean="0">
                <a:solidFill>
                  <a:srgbClr val="0000FF"/>
                </a:solidFill>
                <a:latin typeface="Times New Roman" pitchFamily="18" charset="0"/>
                <a:cs typeface="Times New Roman" pitchFamily="18" charset="0"/>
              </a:rPr>
              <a:t>futuro di un alunno non dipende solo da lui, ma anche dagli insegnanti che ne costruiscono le basi. </a:t>
            </a:r>
            <a:br>
              <a:rPr lang="it-IT" sz="2400" dirty="0" smtClean="0">
                <a:solidFill>
                  <a:srgbClr val="0000FF"/>
                </a:solidFill>
                <a:latin typeface="Times New Roman" pitchFamily="18" charset="0"/>
                <a:cs typeface="Times New Roman" pitchFamily="18" charset="0"/>
              </a:rPr>
            </a:br>
            <a:r>
              <a:rPr lang="it-IT" sz="2400" dirty="0" smtClean="0">
                <a:solidFill>
                  <a:srgbClr val="0000FF"/>
                </a:solidFill>
                <a:latin typeface="Times New Roman" pitchFamily="18" charset="0"/>
                <a:cs typeface="Times New Roman" pitchFamily="18" charset="0"/>
              </a:rPr>
              <a:t>Come insegnante spero di riuscire a trasmettere ai miei alunni, far nascere, crescere e sviluppare la passione per tutto quello che faranno! </a:t>
            </a:r>
            <a:r>
              <a:rPr lang="it-IT" sz="2400" dirty="0" smtClean="0">
                <a:solidFill>
                  <a:srgbClr val="0000FF"/>
                </a:solidFill>
                <a:latin typeface="Times New Roman" pitchFamily="18" charset="0"/>
                <a:cs typeface="Times New Roman" pitchFamily="18" charset="0"/>
              </a:rPr>
              <a:t/>
            </a:r>
            <a:br>
              <a:rPr lang="it-IT" sz="2400" dirty="0" smtClean="0">
                <a:solidFill>
                  <a:srgbClr val="0000FF"/>
                </a:solidFill>
                <a:latin typeface="Times New Roman" pitchFamily="18" charset="0"/>
                <a:cs typeface="Times New Roman" pitchFamily="18" charset="0"/>
              </a:rPr>
            </a:br>
            <a:r>
              <a:rPr lang="it-IT" sz="2400" dirty="0" smtClean="0">
                <a:solidFill>
                  <a:srgbClr val="0000FF"/>
                </a:solidFill>
                <a:latin typeface="Times New Roman" pitchFamily="18" charset="0"/>
                <a:cs typeface="Times New Roman" pitchFamily="18" charset="0"/>
              </a:rPr>
              <a:t>In un futuro vorrei trasmettere la passione per la cultura ai </a:t>
            </a:r>
            <a:r>
              <a:rPr lang="it-IT" sz="2400" smtClean="0">
                <a:solidFill>
                  <a:srgbClr val="0000FF"/>
                </a:solidFill>
                <a:latin typeface="Times New Roman" pitchFamily="18" charset="0"/>
                <a:cs typeface="Times New Roman" pitchFamily="18" charset="0"/>
              </a:rPr>
              <a:t>miei figli!     </a:t>
            </a:r>
            <a:endParaRPr lang="it-IT" sz="2400" dirty="0">
              <a:solidFill>
                <a:srgbClr val="0000FF"/>
              </a:solidFill>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normAutofit/>
          </a:bodyPr>
          <a:lstStyle/>
          <a:p>
            <a:r>
              <a:rPr lang="it-IT" sz="4800" dirty="0" smtClean="0">
                <a:solidFill>
                  <a:srgbClr val="FF00FF"/>
                </a:solidFill>
              </a:rPr>
              <a:t>Io e la matematica</a:t>
            </a:r>
            <a:endParaRPr lang="it-IT" sz="4800" dirty="0">
              <a:solidFill>
                <a:srgbClr val="FF00FF"/>
              </a:solidFill>
            </a:endParaRPr>
          </a:p>
        </p:txBody>
      </p:sp>
      <p:sp>
        <p:nvSpPr>
          <p:cNvPr id="3" name="Sottotitolo 2"/>
          <p:cNvSpPr>
            <a:spLocks noGrp="1"/>
          </p:cNvSpPr>
          <p:nvPr>
            <p:ph type="subTitle" idx="1"/>
          </p:nvPr>
        </p:nvSpPr>
        <p:spPr/>
        <p:txBody>
          <a:bodyPr>
            <a:normAutofit/>
          </a:bodyPr>
          <a:lstStyle/>
          <a:p>
            <a:r>
              <a:rPr lang="it-IT" sz="4800" b="1" dirty="0" smtClean="0">
                <a:solidFill>
                  <a:srgbClr val="00FFFF"/>
                </a:solidFill>
              </a:rPr>
              <a:t>Scuola Primaria</a:t>
            </a:r>
            <a:endParaRPr lang="it-IT" sz="4800" b="1" dirty="0">
              <a:solidFill>
                <a:srgbClr val="00FFFF"/>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lang="it-IT" dirty="0" smtClean="0">
                <a:solidFill>
                  <a:srgbClr val="00FFFF"/>
                </a:solidFill>
              </a:rPr>
              <a:t>Scuola Primaria  </a:t>
            </a:r>
            <a:endParaRPr lang="it-IT" dirty="0">
              <a:solidFill>
                <a:srgbClr val="00FFFF"/>
              </a:solidFill>
            </a:endParaRPr>
          </a:p>
        </p:txBody>
      </p:sp>
      <p:sp>
        <p:nvSpPr>
          <p:cNvPr id="3" name="Sottotitolo 2"/>
          <p:cNvSpPr>
            <a:spLocks noGrp="1"/>
          </p:cNvSpPr>
          <p:nvPr>
            <p:ph type="subTitle" idx="1"/>
          </p:nvPr>
        </p:nvSpPr>
        <p:spPr/>
        <p:txBody>
          <a:bodyPr>
            <a:normAutofit fontScale="85000" lnSpcReduction="20000"/>
          </a:bodyPr>
          <a:lstStyle/>
          <a:p>
            <a:r>
              <a:rPr lang="it-IT" dirty="0" smtClean="0">
                <a:solidFill>
                  <a:schemeClr val="tx1"/>
                </a:solidFill>
              </a:rPr>
              <a:t>Il mio rapporto con la matematica nasce in età scolare. Una delle prime volte che ho avuto a che fare con la matematica è stato quando mi hanno regalato l’abaco. Con quell’oggetto mi divertivo a contare.    </a:t>
            </a:r>
            <a:endParaRPr lang="it-IT" dirty="0">
              <a:solidFill>
                <a:schemeClr val="tx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lang="it-IT" dirty="0" smtClean="0">
                <a:solidFill>
                  <a:srgbClr val="FF00FF"/>
                </a:solidFill>
              </a:rPr>
              <a:t>Le mie maestre di Matematica </a:t>
            </a:r>
            <a:endParaRPr lang="it-IT" dirty="0">
              <a:solidFill>
                <a:srgbClr val="FF00FF"/>
              </a:solidFill>
            </a:endParaRPr>
          </a:p>
        </p:txBody>
      </p:sp>
      <p:sp>
        <p:nvSpPr>
          <p:cNvPr id="3" name="Sottotitolo 2"/>
          <p:cNvSpPr>
            <a:spLocks noGrp="1"/>
          </p:cNvSpPr>
          <p:nvPr>
            <p:ph type="subTitle" idx="1"/>
          </p:nvPr>
        </p:nvSpPr>
        <p:spPr/>
        <p:txBody>
          <a:bodyPr/>
          <a:lstStyle/>
          <a:p>
            <a:endParaRPr lang="it-IT"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endParaRPr lang="it-IT" dirty="0">
              <a:solidFill>
                <a:srgbClr val="FF00FF"/>
              </a:solidFill>
            </a:endParaRPr>
          </a:p>
        </p:txBody>
      </p:sp>
      <p:sp>
        <p:nvSpPr>
          <p:cNvPr id="3" name="Sottotitolo 2"/>
          <p:cNvSpPr>
            <a:spLocks noGrp="1"/>
          </p:cNvSpPr>
          <p:nvPr>
            <p:ph type="subTitle" idx="1"/>
          </p:nvPr>
        </p:nvSpPr>
        <p:spPr/>
        <p:txBody>
          <a:bodyPr>
            <a:normAutofit fontScale="55000" lnSpcReduction="20000"/>
          </a:bodyPr>
          <a:lstStyle/>
          <a:p>
            <a:r>
              <a:rPr lang="it-IT" dirty="0">
                <a:solidFill>
                  <a:schemeClr val="tx1"/>
                </a:solidFill>
              </a:rPr>
              <a:t>I</a:t>
            </a:r>
            <a:r>
              <a:rPr lang="it-IT" dirty="0" smtClean="0">
                <a:solidFill>
                  <a:schemeClr val="tx1"/>
                </a:solidFill>
              </a:rPr>
              <a:t> primi quattro anni della scuola primaria la mia maestra Rita ci ha insegnato a contare usando i regoli e li usavamo anche per risolvere le operazioni dei problemi.  Anche a casa mi divertivo a contare e costruire delle figure geometriche con i regoli.</a:t>
            </a:r>
          </a:p>
          <a:p>
            <a:r>
              <a:rPr lang="it-IT" dirty="0" smtClean="0">
                <a:solidFill>
                  <a:schemeClr val="tx1"/>
                </a:solidFill>
              </a:rPr>
              <a:t> La mia maestra dell’ultimo anno delle elementari, pur essendo molto preparata, non mi ha trasmesso la passione per le materie scientifiche.    </a:t>
            </a:r>
            <a:endParaRPr lang="it-IT" dirty="0">
              <a:solidFill>
                <a:schemeClr val="tx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p:cNvSpPr>
            <a:spLocks noGrp="1"/>
          </p:cNvSpPr>
          <p:nvPr>
            <p:ph type="subTitle" idx="1"/>
          </p:nvPr>
        </p:nvSpPr>
        <p:spPr/>
        <p:txBody>
          <a:bodyPr/>
          <a:lstStyle/>
          <a:p>
            <a:endParaRPr lang="it-IT"/>
          </a:p>
        </p:txBody>
      </p:sp>
      <p:sp>
        <p:nvSpPr>
          <p:cNvPr id="4" name="Titolo 3"/>
          <p:cNvSpPr>
            <a:spLocks noGrp="1"/>
          </p:cNvSpPr>
          <p:nvPr>
            <p:ph type="ctrTitle"/>
          </p:nvPr>
        </p:nvSpPr>
        <p:spPr/>
        <p:txBody>
          <a:bodyPr/>
          <a:lstStyle/>
          <a:p>
            <a:r>
              <a:rPr lang="it-IT" b="1" dirty="0" smtClean="0">
                <a:solidFill>
                  <a:srgbClr val="FF00FF"/>
                </a:solidFill>
              </a:rPr>
              <a:t>La scuola secondaria di primo grado</a:t>
            </a:r>
            <a:endParaRPr lang="it-IT" b="1" dirty="0">
              <a:solidFill>
                <a:srgbClr val="FF00FF"/>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normAutofit fontScale="90000"/>
          </a:bodyPr>
          <a:lstStyle/>
          <a:p>
            <a:r>
              <a:rPr lang="it-IT" dirty="0" smtClean="0"/>
              <a:t>Durante la scuola secondaria di primo grado mi sono appassionata alla geometria. Anche se avevamo tante formule da ricordare a memoria  me la sono sempre cavata bene! I miei professori mi hanno sempre detto che avevo una memoria formidabile!</a:t>
            </a:r>
            <a:endParaRPr lang="it-IT" dirty="0"/>
          </a:p>
        </p:txBody>
      </p:sp>
      <p:sp>
        <p:nvSpPr>
          <p:cNvPr id="3" name="Sottotitolo 2"/>
          <p:cNvSpPr>
            <a:spLocks noGrp="1"/>
          </p:cNvSpPr>
          <p:nvPr>
            <p:ph type="subTitle" idx="1"/>
          </p:nvPr>
        </p:nvSpPr>
        <p:spPr>
          <a:xfrm>
            <a:off x="611560" y="0"/>
            <a:ext cx="7664896" cy="5638800"/>
          </a:xfrm>
        </p:spPr>
        <p:txBody>
          <a:bodyPr/>
          <a:lstStyle/>
          <a:p>
            <a:endParaRPr lang="it-IT"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normAutofit fontScale="90000"/>
          </a:bodyPr>
          <a:lstStyle/>
          <a:p>
            <a:r>
              <a:rPr lang="it-IT" dirty="0" smtClean="0"/>
              <a:t>Entrai in contatto con l’educazione tecnica e con il disegno. La mia professoressa era molto esigente: pretendeva molto l’ordine! Grazie alla mia professoressa di matematica delle medie ho imparato ad essere molto ordinata sui quaderni e nel disegno geometrico.   </a:t>
            </a:r>
            <a:endParaRPr lang="it-IT" dirty="0"/>
          </a:p>
        </p:txBody>
      </p:sp>
      <p:sp>
        <p:nvSpPr>
          <p:cNvPr id="3" name="Sottotitolo 2"/>
          <p:cNvSpPr>
            <a:spLocks noGrp="1"/>
          </p:cNvSpPr>
          <p:nvPr>
            <p:ph type="subTitle" idx="1"/>
          </p:nvPr>
        </p:nvSpPr>
        <p:spPr>
          <a:xfrm>
            <a:off x="899592" y="188640"/>
            <a:ext cx="7488832" cy="5450160"/>
          </a:xfrm>
        </p:spPr>
        <p:txBody>
          <a:bodyPr/>
          <a:lstStyle/>
          <a:p>
            <a:endParaRPr lang="it-IT"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normAutofit/>
          </a:bodyPr>
          <a:lstStyle/>
          <a:p>
            <a:r>
              <a:rPr lang="it-IT" b="1" dirty="0" smtClean="0">
                <a:solidFill>
                  <a:srgbClr val="FF00FF"/>
                </a:solidFill>
              </a:rPr>
              <a:t>Scuola superiore</a:t>
            </a:r>
            <a:endParaRPr lang="it-IT" b="1" dirty="0">
              <a:solidFill>
                <a:srgbClr val="FF00FF"/>
              </a:solidFill>
            </a:endParaRPr>
          </a:p>
        </p:txBody>
      </p:sp>
      <p:sp>
        <p:nvSpPr>
          <p:cNvPr id="3" name="Sottotitolo 2"/>
          <p:cNvSpPr>
            <a:spLocks noGrp="1"/>
          </p:cNvSpPr>
          <p:nvPr>
            <p:ph type="subTitle" idx="1"/>
          </p:nvPr>
        </p:nvSpPr>
        <p:spPr/>
        <p:txBody>
          <a:bodyPr>
            <a:normAutofit fontScale="70000" lnSpcReduction="20000"/>
          </a:bodyPr>
          <a:lstStyle/>
          <a:p>
            <a:r>
              <a:rPr lang="it-IT" dirty="0" smtClean="0">
                <a:solidFill>
                  <a:schemeClr val="tx1"/>
                </a:solidFill>
              </a:rPr>
              <a:t>Ho frequentato l’Istituto Magistrale di Novara. La mia professoressa, molto severa ed esigente, non mi ha trasmesso la passione per la matematica.  Fortunatamente la matematica non era una delle materie cardine dell’Istituto Magistrale!</a:t>
            </a:r>
            <a:endParaRPr lang="it-IT" dirty="0">
              <a:solidFill>
                <a:schemeClr val="tx1"/>
              </a:solidFill>
            </a:endParaRPr>
          </a:p>
        </p:txBody>
      </p:sp>
    </p:spTree>
  </p:cSld>
  <p:clrMapOvr>
    <a:masterClrMapping/>
  </p:clrMapOvr>
</p:sld>
</file>

<file path=ppt/theme/theme1.xml><?xml version="1.0" encoding="utf-8"?>
<a:theme xmlns:a="http://schemas.openxmlformats.org/drawingml/2006/main" name="Tema di Office">
  <a:themeElements>
    <a:clrScheme name="Mito">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93</TotalTime>
  <Words>277</Words>
  <Application>Microsoft Office PowerPoint</Application>
  <PresentationFormat>Presentazione su schermo (4:3)</PresentationFormat>
  <Paragraphs>14</Paragraphs>
  <Slides>10</Slides>
  <Notes>0</Notes>
  <HiddenSlides>0</HiddenSlides>
  <MMClips>0</MMClips>
  <ScaleCrop>false</ScaleCrop>
  <HeadingPairs>
    <vt:vector size="4" baseType="variant">
      <vt:variant>
        <vt:lpstr>Tema</vt:lpstr>
      </vt:variant>
      <vt:variant>
        <vt:i4>1</vt:i4>
      </vt:variant>
      <vt:variant>
        <vt:lpstr>Titoli diapositive</vt:lpstr>
      </vt:variant>
      <vt:variant>
        <vt:i4>10</vt:i4>
      </vt:variant>
    </vt:vector>
  </HeadingPairs>
  <TitlesOfParts>
    <vt:vector size="11" baseType="lpstr">
      <vt:lpstr>Tema di Office</vt:lpstr>
      <vt:lpstr>La matematica</vt:lpstr>
      <vt:lpstr>Io e la matematica</vt:lpstr>
      <vt:lpstr>Scuola Primaria  </vt:lpstr>
      <vt:lpstr>Le mie maestre di Matematica </vt:lpstr>
      <vt:lpstr>Diapositiva 5</vt:lpstr>
      <vt:lpstr>La scuola secondaria di primo grado</vt:lpstr>
      <vt:lpstr>Durante la scuola secondaria di primo grado mi sono appassionata alla geometria. Anche se avevamo tante formule da ricordare a memoria  me la sono sempre cavata bene! I miei professori mi hanno sempre detto che avevo una memoria formidabile!</vt:lpstr>
      <vt:lpstr>Entrai in contatto con l’educazione tecnica e con il disegno. La mia professoressa era molto esigente: pretendeva molto l’ordine! Grazie alla mia professoressa di matematica delle medie ho imparato ad essere molto ordinata sui quaderni e nel disegno geometrico.   </vt:lpstr>
      <vt:lpstr>Scuola superiore</vt:lpstr>
      <vt:lpstr>Il futuro di un alunno non dipende solo da lui, ma anche dagli insegnanti che ne costruiscono le basi.  Come insegnante spero di riuscire a trasmettere ai miei alunni, far nascere, crescere e sviluppare la passione per tutto quello che faranno!  In un futuro vorrei trasmettere la passione per la cultura ai miei figli!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matematica</dc:title>
  <dc:creator>Filipar</dc:creator>
  <cp:lastModifiedBy>Filipar</cp:lastModifiedBy>
  <cp:revision>13</cp:revision>
  <dcterms:created xsi:type="dcterms:W3CDTF">2011-06-21T16:15:27Z</dcterms:created>
  <dcterms:modified xsi:type="dcterms:W3CDTF">2011-06-24T16:40:57Z</dcterms:modified>
</cp:coreProperties>
</file>